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19c9e4939_1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19c9e493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19c9e4939_1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19c9e493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19c9e4939_1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19c9e493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19c9e4939_1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19c9e493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19c9e4939_1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19c9e493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19c9e4939_1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19c9e4939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19c9e4939_1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919c9e4939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19c9e4939_1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19c9e4939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19c9e4939_1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19c9e4939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19c9e4939_1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919c9e4939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19c9e4939_1_2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919c9e4939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ca64e7f21_0_4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9ca64e7f21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ca64e7f21_0_4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ca64e7f2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ca64e7f21_0_4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ca64e7f21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19c9e4939_1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919c9e493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19c9e4939_1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19c9e493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19c9e4939_1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19c9e493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19c9e4939_1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19c9e493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unnyYadav16/fit-quest-app" TargetMode="External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518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FitQuest</a:t>
            </a:r>
            <a:endParaRPr b="1"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 title="Screenshot 2025-10-23 at 6.32.54 PM.png"/>
          <p:cNvPicPr preferRelativeResize="0"/>
          <p:nvPr/>
        </p:nvPicPr>
        <p:blipFill rotWithShape="1">
          <a:blip r:embed="rId3">
            <a:alphaModFix/>
          </a:blip>
          <a:srcRect b="22841" l="5543" r="7423" t="2731"/>
          <a:stretch/>
        </p:blipFill>
        <p:spPr>
          <a:xfrm>
            <a:off x="3514650" y="1607863"/>
            <a:ext cx="2114700" cy="182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194100" y="1114140"/>
            <a:ext cx="2755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Personal Productivity App 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94100" y="3728363"/>
            <a:ext cx="2755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“Gamified Task Management”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48450" y="4301550"/>
            <a:ext cx="7684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Group 15: Jay Parikh, Sunny Yadav, Rushad Daruwalla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Creation </a:t>
            </a:r>
            <a:endParaRPr b="1"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54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Tap on the Add ‘+’ button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3 - Step Process: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Select Category from the bottom sheet.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Choose Task type - predefined or custom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Fill details: Title, Duration, Difficulty, Due Date and Time, and Description.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Create Task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638" y="445025"/>
            <a:ext cx="2063911" cy="447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8198275" y="4386325"/>
            <a:ext cx="565800" cy="139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Task Creation flow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2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425" y="861725"/>
            <a:ext cx="1835079" cy="39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454" y="861725"/>
            <a:ext cx="1835079" cy="39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058" y="861725"/>
            <a:ext cx="1835079" cy="39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/>
          <p:nvPr/>
        </p:nvSpPr>
        <p:spPr>
          <a:xfrm>
            <a:off x="2847015" y="3237525"/>
            <a:ext cx="591900" cy="10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5748325" y="3167850"/>
            <a:ext cx="591900" cy="10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687550" y="3063450"/>
            <a:ext cx="287400" cy="10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3520500" y="2728475"/>
            <a:ext cx="287400" cy="10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6466575" y="4560575"/>
            <a:ext cx="287400" cy="10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Completion</a:t>
            </a:r>
            <a:endParaRPr b="1"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38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Features: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Tap checkbox to mark complete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Green toast with task name + XP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Visual state change (green)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Stats automatically updated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5 - Minute undo window: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Unmark within 5 minutes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XP deducted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Stats reversed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Red toast with -XP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24" y="591800"/>
            <a:ext cx="1935625" cy="41948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 rot="10800000">
            <a:off x="7537965" y="3698775"/>
            <a:ext cx="591900" cy="10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8129875" y="3555225"/>
            <a:ext cx="886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</a:rPr>
              <a:t>Mark checkbox to complete task</a:t>
            </a:r>
            <a:endParaRPr sz="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History</a:t>
            </a:r>
            <a:endParaRPr b="1"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38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Features: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Date-grouped task list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Shows completed &amp; missed tasks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Category filtering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Infinite scroll pagination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Task detail view </a:t>
            </a:r>
            <a:r>
              <a:rPr lang="en" sz="1500">
                <a:solidFill>
                  <a:schemeClr val="dk1"/>
                </a:solidFill>
              </a:rPr>
              <a:t> 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Visual Indicators: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Completed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Missed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700" y="445025"/>
            <a:ext cx="1996400" cy="432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Task History Filters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2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50" y="861725"/>
            <a:ext cx="1835079" cy="39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729" y="861725"/>
            <a:ext cx="1835079" cy="39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158" y="861725"/>
            <a:ext cx="1835079" cy="39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5025988" y="2236700"/>
            <a:ext cx="12312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On </a:t>
            </a:r>
            <a:r>
              <a:rPr lang="en" sz="800">
                <a:solidFill>
                  <a:schemeClr val="dk1"/>
                </a:solidFill>
              </a:rPr>
              <a:t>clicking</a:t>
            </a:r>
            <a:r>
              <a:rPr lang="en" sz="800">
                <a:solidFill>
                  <a:schemeClr val="dk1"/>
                </a:solidFill>
              </a:rPr>
              <a:t> a task cell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5119575" y="2502150"/>
            <a:ext cx="9528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Statistics Dashboard</a:t>
            </a:r>
            <a:endParaRPr b="1"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38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Radar Chart</a:t>
            </a:r>
            <a:r>
              <a:rPr lang="en" sz="1500">
                <a:solidFill>
                  <a:schemeClr val="dk1"/>
                </a:solidFill>
              </a:rPr>
              <a:t>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5-category XP distribution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Custom-drawn radar visualization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Real-time data from Firebase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Category Breakdown: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XP earned per category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Percentage distribution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Track Progress: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Overall Stats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Category-specific totals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750" y="445025"/>
            <a:ext cx="2032000" cy="440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Detail View</a:t>
            </a:r>
            <a:endParaRPr b="1"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38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Information Displayed: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Task title &amp; category icon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Duration &amp; XP value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Scheduled date/time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Notes (if any)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Completion status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Actions: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Delete Task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Close Task Details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481" y="445025"/>
            <a:ext cx="1902866" cy="412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973" y="444990"/>
            <a:ext cx="1902876" cy="4123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Leaderboard </a:t>
            </a:r>
            <a:endParaRPr b="1"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52475"/>
            <a:ext cx="38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Features: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Real-time data of all Users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Podium with top three performers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List of all Users by their XP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User’s current position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976" y="445013"/>
            <a:ext cx="1999875" cy="433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Profile</a:t>
            </a:r>
            <a:endParaRPr b="1"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152475"/>
            <a:ext cx="54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Features: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AI-generated character avatar unique to each user 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Displays total XP earned, current level, and tier achieved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Editable user details with secure account management 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Allows Logging out and Deleting Account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575" y="504775"/>
            <a:ext cx="1997900" cy="432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Notifications Drawer</a:t>
            </a:r>
            <a:endParaRPr b="1"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311700" y="1152475"/>
            <a:ext cx="38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Features: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Task reminders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Overdue task alerts 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Mark as read/unread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Swipe to dismiss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Badge Indicator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Red dot on notification bell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Shows unread count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Updates in real-time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350" y="657200"/>
            <a:ext cx="1897425" cy="411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Github Repository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2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601350"/>
            <a:ext cx="5948400" cy="29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 Link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Tech Stack: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Swift and UIKit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Firebase </a:t>
            </a:r>
            <a:r>
              <a:rPr lang="en" sz="1700">
                <a:solidFill>
                  <a:schemeClr val="dk1"/>
                </a:solidFill>
              </a:rPr>
              <a:t>(Auth, Firestore Storage and Database)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5" name="Google Shape;65;p14" title="Screenshot 2025-10-23 at 6.32.54 PM.png"/>
          <p:cNvPicPr preferRelativeResize="0"/>
          <p:nvPr/>
        </p:nvPicPr>
        <p:blipFill rotWithShape="1">
          <a:blip r:embed="rId4">
            <a:alphaModFix/>
          </a:blip>
          <a:srcRect b="22841" l="5543" r="7423" t="2731"/>
          <a:stretch/>
        </p:blipFill>
        <p:spPr>
          <a:xfrm>
            <a:off x="6082025" y="1727138"/>
            <a:ext cx="2114700" cy="182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4294967295" type="subTitle"/>
          </p:nvPr>
        </p:nvSpPr>
        <p:spPr>
          <a:xfrm>
            <a:off x="6538775" y="3550850"/>
            <a:ext cx="12882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n" sz="22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FitQuest</a:t>
            </a:r>
            <a:endParaRPr b="1" sz="226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Internet Connectivity Alert</a:t>
            </a:r>
            <a:endParaRPr b="1"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200" y="1017725"/>
            <a:ext cx="1694676" cy="36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1700" y="1152475"/>
            <a:ext cx="54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Network connectivity is monitored throughout the app, with graceful error handling that alerts users when offline and suggests checking their internet connection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Context-aware error messages distinguish between network issues, permission errors, and timeouts, providing clear guidance for resolution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/>
        </p:nvSpPr>
        <p:spPr>
          <a:xfrm>
            <a:off x="789750" y="2151450"/>
            <a:ext cx="756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Created By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Jay Parikh, Rushad Daruwalla &amp; Sunny Yadav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FitQuest?</a:t>
            </a:r>
            <a:endParaRPr b="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gamified productivity app that helps users build better habits through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Task Management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XP &amp; Leveling System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Category-Based Organization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Progress Tracking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Visual Analytics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Target Users: Students, Young Professionals, Anyone seeking self-improvement.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Core Features</a:t>
            </a:r>
            <a:endParaRPr b="1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Calendar view:</a:t>
            </a:r>
            <a:endParaRPr sz="15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Week-by-week task scheduling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Date selection &amp; navigation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Real-time task updates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Task Management:</a:t>
            </a:r>
            <a:endParaRPr sz="15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5 categories (Physical, Mental, Social, Creative, Misc.)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Custom &amp; predefined tasks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Difficulty-based XP rewards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Progress Tracking:</a:t>
            </a:r>
            <a:endParaRPr sz="15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Progress Tracking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Radar chart visualization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Level &amp; tier progression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Authentication and Onboarding</a:t>
            </a:r>
            <a:endParaRPr b="1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54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Features: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Email/Password Authentication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Firebase Auth Integration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Secure user data storage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AI-generated user avatar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Flow: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Landing page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Sign Up / Login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Home Dashboard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750" y="948625"/>
            <a:ext cx="1699500" cy="368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584275"/>
            <a:ext cx="85206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Flow of Logging In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2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0" y="1041838"/>
            <a:ext cx="1770826" cy="3837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2558678" y="2621338"/>
            <a:ext cx="4179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575" y="1041838"/>
            <a:ext cx="1770826" cy="383772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5300150" y="2732750"/>
            <a:ext cx="713700" cy="2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225" y="1041850"/>
            <a:ext cx="1770826" cy="383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Home Dashboard</a:t>
            </a:r>
            <a:endParaRPr b="1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54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Features: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Quick access cards (4 sections)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Today's due tasks list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Search functionality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Notification center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Navigations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Calendar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History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Stats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Leaderboard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Profile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50" y="997851"/>
            <a:ext cx="1719123" cy="37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7415000" y="2210575"/>
            <a:ext cx="548400" cy="104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8017100" y="2032075"/>
            <a:ext cx="7746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Navigation cards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categories</a:t>
            </a:r>
            <a:endParaRPr b="1"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54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There 5 defined Task Categories: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Physical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Mental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Social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Creative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Miscellaneous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275" y="702025"/>
            <a:ext cx="1784276" cy="386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Calendar Screen</a:t>
            </a:r>
            <a:endParaRPr b="1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017725"/>
            <a:ext cx="54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Features: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Week view with 7-day display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Previous/Next week navigation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Month/Year picker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Task list filtered by date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Real-time Firebase sync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Pull-to-refresh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Floating + button for new tasks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Swipe left to delete task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Task States: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Completed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Overdue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Pending</a:t>
            </a:r>
            <a:endParaRPr sz="14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775" y="621575"/>
            <a:ext cx="1879725" cy="407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300" y="621575"/>
            <a:ext cx="1879725" cy="407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